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69" r:id="rId2"/>
    <p:sldId id="324" r:id="rId3"/>
    <p:sldId id="325" r:id="rId4"/>
    <p:sldId id="329" r:id="rId5"/>
    <p:sldId id="330" r:id="rId6"/>
    <p:sldId id="288" r:id="rId7"/>
    <p:sldId id="326" r:id="rId8"/>
    <p:sldId id="331" r:id="rId9"/>
    <p:sldId id="328" r:id="rId10"/>
    <p:sldId id="332" r:id="rId11"/>
    <p:sldId id="333" r:id="rId12"/>
    <p:sldId id="334" r:id="rId13"/>
    <p:sldId id="335" r:id="rId14"/>
    <p:sldId id="316" r:id="rId15"/>
  </p:sldIdLst>
  <p:sldSz cx="12192000" cy="6858000"/>
  <p:notesSz cx="6881813" cy="9296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10"/>
    <p:restoredTop sz="97348"/>
  </p:normalViewPr>
  <p:slideViewPr>
    <p:cSldViewPr snapToGrid="0" snapToObjects="1">
      <p:cViewPr varScale="1">
        <p:scale>
          <a:sx n="143" d="100"/>
          <a:sy n="143" d="100"/>
        </p:scale>
        <p:origin x="2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05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61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06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31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02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11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431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62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37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447800" y="3419475"/>
            <a:ext cx="9144000" cy="124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447800" y="4667250"/>
            <a:ext cx="9144000" cy="42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C2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1563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71D42AB-B5C7-3445-B365-D53D600DF9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42" y="6086955"/>
            <a:ext cx="2027583" cy="5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4038600" y="62372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72C345-2F1C-DD46-9457-1079926AA6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42" y="6086955"/>
            <a:ext cx="2027583" cy="5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subgroup/planning/2022/6th-meeti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subgroup/tool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about/chart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D246-4EEC-FC4B-947E-ADB3A5EE4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2022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2</a:t>
            </a:r>
            <a:r>
              <a:rPr kumimoji="1" lang="ko-KR" altLang="en-US" dirty="0"/>
              <a:t>분기 </a:t>
            </a:r>
            <a:r>
              <a:rPr kumimoji="1" lang="en-US" altLang="ko-Kore-KR" dirty="0"/>
              <a:t>Update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E765C-316C-4F43-9123-588DB77A3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SK</a:t>
            </a:r>
            <a:r>
              <a:rPr kumimoji="1" lang="ko-KR" altLang="en-US" dirty="0"/>
              <a:t>텔레콤 </a:t>
            </a:r>
            <a:r>
              <a:rPr kumimoji="1" lang="ko-KR" altLang="en-US" dirty="0" err="1"/>
              <a:t>장학성</a:t>
            </a:r>
            <a:endParaRPr kumimoji="1" lang="en-US" altLang="ko-KR" dirty="0"/>
          </a:p>
          <a:p>
            <a:r>
              <a:rPr kumimoji="1" lang="en-US" altLang="ko-KR" dirty="0"/>
              <a:t>2022-06-21</a:t>
            </a:r>
            <a:endParaRPr kumimoji="1" lang="ko-Kore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B932F6-9FAD-9A48-A5CE-EB75A2C4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0287" y="1516137"/>
            <a:ext cx="7779026" cy="21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6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FCC1-C6E8-FE48-9312-F7DE6985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운영위원회 선출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1E29D-16A9-A247-99AA-5EC482384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OpenChain Korea Work Group</a:t>
            </a:r>
          </a:p>
        </p:txBody>
      </p:sp>
    </p:spTree>
    <p:extLst>
      <p:ext uri="{BB962C8B-B14F-4D97-AF65-F5344CB8AC3E}">
        <p14:creationId xmlns:p14="http://schemas.microsoft.com/office/powerpoint/2010/main" val="188463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운영위원회</a:t>
            </a:r>
            <a:r>
              <a:rPr lang="en-US" altLang="ko-KR" sz="3200" dirty="0"/>
              <a:t> </a:t>
            </a:r>
            <a:r>
              <a:rPr lang="ko-KR" altLang="en-US" sz="3200" dirty="0"/>
              <a:t>역할 및 구성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964B1-2C91-8B2E-5D3D-4808591A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74813"/>
            <a:ext cx="78359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1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기존 </a:t>
            </a:r>
            <a:r>
              <a:rPr lang="en-US" altLang="ko-KR" sz="3200" dirty="0"/>
              <a:t>Planning Group </a:t>
            </a:r>
            <a:r>
              <a:rPr lang="ko-KR" altLang="en-US" sz="3200" dirty="0"/>
              <a:t>현황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87;p25">
            <a:extLst>
              <a:ext uri="{FF2B5EF4-FFF2-40B4-BE49-F238E27FC236}">
                <a16:creationId xmlns:a16="http://schemas.microsoft.com/office/drawing/2014/main" id="{9ADC9F9D-0729-F968-619E-058F78D0B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1192838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400" dirty="0"/>
              <a:t>Member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 err="1"/>
              <a:t>장학성</a:t>
            </a:r>
            <a:r>
              <a:rPr lang="en-US" altLang="ko-KR" sz="2000" dirty="0"/>
              <a:t>, SK</a:t>
            </a:r>
            <a:r>
              <a:rPr lang="ko-KR" altLang="en-US" sz="2000" dirty="0"/>
              <a:t>텔레콤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황민호</a:t>
            </a:r>
            <a:r>
              <a:rPr lang="en-US" altLang="ko-KR" sz="2000" dirty="0"/>
              <a:t>, </a:t>
            </a:r>
            <a:r>
              <a:rPr lang="ko-KR" altLang="en-US" sz="2000" dirty="0"/>
              <a:t>카카오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이서연</a:t>
            </a:r>
            <a:r>
              <a:rPr lang="en-US" altLang="ko-KR" sz="2000" dirty="0"/>
              <a:t>, </a:t>
            </a:r>
            <a:r>
              <a:rPr lang="ko-KR" altLang="en-US" sz="2000" dirty="0"/>
              <a:t>라인플러스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 err="1"/>
              <a:t>김소임</a:t>
            </a:r>
            <a:r>
              <a:rPr lang="en-US" altLang="ko-KR" sz="2000" dirty="0"/>
              <a:t>, LG</a:t>
            </a:r>
            <a:r>
              <a:rPr lang="ko-KR" altLang="en-US" sz="2000" dirty="0"/>
              <a:t>전자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한지호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한다솜</a:t>
            </a:r>
            <a:r>
              <a:rPr lang="en-US" altLang="ko-KR" sz="2000" dirty="0"/>
              <a:t>, </a:t>
            </a:r>
            <a:r>
              <a:rPr lang="ko-KR" altLang="en-US" sz="2000" dirty="0"/>
              <a:t>김다은 </a:t>
            </a:r>
            <a:r>
              <a:rPr lang="en-US" altLang="ko-KR" sz="2000" dirty="0"/>
              <a:t>NCSOFT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20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br>
              <a:rPr lang="en-US" altLang="ko-KR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5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운영위원회 조직</a:t>
            </a:r>
            <a:r>
              <a:rPr lang="en-US" altLang="ko-KR" sz="3200" dirty="0"/>
              <a:t> 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87;p25">
            <a:extLst>
              <a:ext uri="{FF2B5EF4-FFF2-40B4-BE49-F238E27FC236}">
                <a16:creationId xmlns:a16="http://schemas.microsoft.com/office/drawing/2014/main" id="{9ADC9F9D-0729-F968-619E-058F78D0B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1192838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400" dirty="0"/>
              <a:t>Member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 err="1"/>
              <a:t>장학성</a:t>
            </a:r>
            <a:r>
              <a:rPr lang="en-US" altLang="ko-KR" sz="2000" dirty="0"/>
              <a:t>, SK</a:t>
            </a:r>
            <a:r>
              <a:rPr lang="ko-KR" altLang="en-US" sz="2000" dirty="0"/>
              <a:t>텔레콤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이서연</a:t>
            </a:r>
            <a:r>
              <a:rPr lang="en-US" altLang="ko-KR" sz="2000" dirty="0"/>
              <a:t>, </a:t>
            </a:r>
            <a:r>
              <a:rPr lang="ko-KR" altLang="en-US" sz="2000" dirty="0"/>
              <a:t>라인플러스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 err="1"/>
              <a:t>김소임</a:t>
            </a:r>
            <a:r>
              <a:rPr lang="en-US" altLang="ko-KR" sz="2000" dirty="0"/>
              <a:t>, LG</a:t>
            </a:r>
            <a:r>
              <a:rPr lang="ko-KR" altLang="en-US" sz="2000" dirty="0"/>
              <a:t>전자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한지호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한다솜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NCSOFT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(New)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(New)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20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br>
              <a:rPr lang="en-US" altLang="ko-KR" dirty="0"/>
            </a:b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340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lang="en-US" altLang="ko-KR" sz="48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8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B363C02-236C-B147-8C3A-566C6CD9A0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you. </a:t>
            </a:r>
            <a:endParaRPr lang="en-KR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4294967295"/>
          </p:nvPr>
        </p:nvSpPr>
        <p:spPr>
          <a:xfrm>
            <a:off x="10887075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7109BB-FFD3-3246-B26B-21B5DBECA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8133" y="409575"/>
            <a:ext cx="8195733" cy="22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91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FCC1-C6E8-FE48-9312-F7DE6985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신규 멤버 소개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1E29D-16A9-A247-99AA-5EC482384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OpenChain Korea Work Group</a:t>
            </a:r>
          </a:p>
        </p:txBody>
      </p:sp>
    </p:spTree>
    <p:extLst>
      <p:ext uri="{BB962C8B-B14F-4D97-AF65-F5344CB8AC3E}">
        <p14:creationId xmlns:p14="http://schemas.microsoft.com/office/powerpoint/2010/main" val="97090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FCC1-C6E8-FE48-9312-F7DE6985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주요 행사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1E29D-16A9-A247-99AA-5EC482384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OpenChain Korea Work Group</a:t>
            </a:r>
          </a:p>
        </p:txBody>
      </p:sp>
    </p:spTree>
    <p:extLst>
      <p:ext uri="{BB962C8B-B14F-4D97-AF65-F5344CB8AC3E}">
        <p14:creationId xmlns:p14="http://schemas.microsoft.com/office/powerpoint/2010/main" val="240365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3200" dirty="0"/>
              <a:t>Planning Group (</a:t>
            </a:r>
            <a:r>
              <a:rPr lang="ko-KR" altLang="en-US" sz="3200" dirty="0"/>
              <a:t>운영진</a:t>
            </a:r>
            <a:r>
              <a:rPr lang="en-US" altLang="ko-KR" sz="3200" dirty="0"/>
              <a:t>) 2</a:t>
            </a:r>
            <a:r>
              <a:rPr lang="ko-KR" altLang="en-US" sz="3200" dirty="0"/>
              <a:t>분기 모임 </a:t>
            </a:r>
            <a:r>
              <a:rPr lang="en-US" altLang="ko-KR" sz="3200" dirty="0"/>
              <a:t>(5/20)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>
                <a:hlinkClick r:id="rId3"/>
              </a:rPr>
              <a:t>https://openchain-project.github.io/OpenChain-KWG/subgroup/planning/2022/6th-meeting/</a:t>
            </a:r>
            <a:r>
              <a:rPr lang="en-US" altLang="ko-KR" sz="2000" dirty="0"/>
              <a:t> 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photo">
            <a:extLst>
              <a:ext uri="{FF2B5EF4-FFF2-40B4-BE49-F238E27FC236}">
                <a16:creationId xmlns:a16="http://schemas.microsoft.com/office/drawing/2014/main" id="{F148D79C-5E01-FB05-1F01-A450CF19D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79" y="2031139"/>
            <a:ext cx="5082241" cy="430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31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dirty="0"/>
              <a:t>Tooling </a:t>
            </a:r>
            <a:r>
              <a:rPr lang="ko-KR" altLang="en-US" sz="3200" dirty="0"/>
              <a:t>그룹 모임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>
                <a:hlinkClick r:id="rId3"/>
              </a:rPr>
              <a:t>https://openchain-project.github.io/OpenChain-KWG/subgroup/tooling/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4</a:t>
            </a:r>
            <a:r>
              <a:rPr lang="ko-KR" altLang="en-US" sz="2000" dirty="0"/>
              <a:t>월 온라인 세미나 </a:t>
            </a:r>
            <a:r>
              <a:rPr lang="en-US" altLang="ko-KR" sz="2000" dirty="0"/>
              <a:t>(4/27)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FOSSID </a:t>
            </a:r>
            <a:r>
              <a:rPr lang="ko-KR" altLang="en-US" sz="1600" dirty="0"/>
              <a:t>리뷰 </a:t>
            </a:r>
            <a:r>
              <a:rPr lang="en-US" altLang="ko-KR" sz="1600" dirty="0"/>
              <a:t>(</a:t>
            </a:r>
            <a:r>
              <a:rPr lang="ko-KR" altLang="en-US" sz="1600" dirty="0"/>
              <a:t>이민정</a:t>
            </a:r>
            <a:r>
              <a:rPr lang="en-US" altLang="ko-KR" sz="1600" dirty="0"/>
              <a:t> / </a:t>
            </a:r>
            <a:r>
              <a:rPr lang="ko-KR" altLang="en-US" sz="1600" dirty="0"/>
              <a:t>카카오</a:t>
            </a:r>
            <a:r>
              <a:rPr lang="en-US" altLang="ko-KR" sz="1600" dirty="0"/>
              <a:t>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오픈소스 검증도구 오픈소스화 계획 현황 </a:t>
            </a:r>
            <a:r>
              <a:rPr lang="en-US" altLang="ko-KR" sz="1600" dirty="0"/>
              <a:t>(</a:t>
            </a:r>
            <a:r>
              <a:rPr lang="ko-KR" altLang="en-US" sz="1600" dirty="0"/>
              <a:t>정윤환</a:t>
            </a:r>
            <a:r>
              <a:rPr lang="en-US" altLang="ko-KR" sz="1600" dirty="0"/>
              <a:t> / </a:t>
            </a:r>
            <a:r>
              <a:rPr lang="ko-KR" altLang="en-US" sz="1600" dirty="0"/>
              <a:t>삼성전자</a:t>
            </a:r>
            <a:r>
              <a:rPr lang="en-US" altLang="ko-KR" sz="1600" dirty="0"/>
              <a:t>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개방형 오픈소스 컴플라이언스 서비스 플랫폼 개발 및 확산 계획 </a:t>
            </a:r>
            <a:r>
              <a:rPr lang="en-US" altLang="ko-KR" sz="1600" dirty="0"/>
              <a:t>(</a:t>
            </a:r>
            <a:r>
              <a:rPr lang="ko-KR" altLang="en-US" sz="1600" dirty="0"/>
              <a:t>박정숙</a:t>
            </a:r>
            <a:r>
              <a:rPr lang="en-US" altLang="ko-KR" sz="1600" dirty="0"/>
              <a:t> / ETRI)</a:t>
            </a:r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5</a:t>
            </a:r>
            <a:r>
              <a:rPr lang="ko-KR" altLang="en-US" sz="2000" dirty="0"/>
              <a:t>월 온라인 세미나 </a:t>
            </a:r>
            <a:r>
              <a:rPr lang="en-US" altLang="ko-KR" sz="2000" dirty="0"/>
              <a:t>(5/25)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LINE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FOSSLight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도입하고 사용한 경험을 공유합니다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이서연</a:t>
            </a:r>
            <a:r>
              <a:rPr lang="en-US" altLang="ko-KR" sz="1600" dirty="0"/>
              <a:t>,</a:t>
            </a:r>
            <a:r>
              <a:rPr lang="ko-KR" altLang="en-US" sz="1600" dirty="0"/>
              <a:t> 김동혁 </a:t>
            </a:r>
            <a:r>
              <a:rPr lang="en-US" altLang="ko-KR" sz="1600" dirty="0"/>
              <a:t>/</a:t>
            </a:r>
            <a:r>
              <a:rPr lang="ko-KR" altLang="en-US" sz="1600" dirty="0"/>
              <a:t> </a:t>
            </a:r>
            <a:r>
              <a:rPr lang="en-US" altLang="ko-KR" sz="1600" dirty="0"/>
              <a:t>Line Plus)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OLIVE CLI </a:t>
            </a:r>
            <a:r>
              <a:rPr lang="ko-KR" altLang="en-US" sz="1600" dirty="0"/>
              <a:t>소개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이기문</a:t>
            </a:r>
            <a:r>
              <a:rPr lang="en-US" altLang="ko-KR" sz="1600" dirty="0"/>
              <a:t>(Ricky), </a:t>
            </a:r>
            <a:r>
              <a:rPr lang="ko-KR" altLang="en-US" sz="1600" dirty="0"/>
              <a:t>카카오</a:t>
            </a:r>
            <a:r>
              <a:rPr lang="en-US" altLang="ko-KR" sz="1600" dirty="0"/>
              <a:t>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오픈소스 라이선스 사전</a:t>
            </a:r>
            <a:r>
              <a:rPr lang="en-US" altLang="ko-KR" sz="1600" dirty="0"/>
              <a:t>/</a:t>
            </a:r>
            <a:r>
              <a:rPr lang="ko-KR" altLang="en-US" sz="1600" dirty="0"/>
              <a:t>실시간 검증도구 데모 </a:t>
            </a:r>
            <a:r>
              <a:rPr lang="en-US" altLang="ko-KR" sz="1600" dirty="0"/>
              <a:t>(</a:t>
            </a:r>
            <a:r>
              <a:rPr lang="ko-KR" altLang="en-US" sz="1600" dirty="0"/>
              <a:t>정윤환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안다래</a:t>
            </a:r>
            <a:r>
              <a:rPr lang="en-US" altLang="ko-KR" sz="1600" dirty="0"/>
              <a:t>,</a:t>
            </a:r>
            <a:r>
              <a:rPr lang="ko-KR" altLang="en-US" sz="1600" dirty="0"/>
              <a:t> 김태완 </a:t>
            </a:r>
            <a:r>
              <a:rPr lang="en-US" altLang="ko-KR" sz="1600" dirty="0"/>
              <a:t>/</a:t>
            </a:r>
            <a:r>
              <a:rPr lang="ko-KR" altLang="en-US" sz="1600" dirty="0"/>
              <a:t> 삼성전자</a:t>
            </a:r>
            <a:r>
              <a:rPr lang="en-US" altLang="ko-KR" sz="1600" dirty="0"/>
              <a:t>)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D02E53-04FA-A0F4-58F0-82D08C76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209" y="4263698"/>
            <a:ext cx="4067331" cy="235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Conformance</a:t>
            </a: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Group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200" dirty="0"/>
              <a:t>모임 </a:t>
            </a:r>
            <a:r>
              <a:rPr lang="en-US" altLang="ko-KR" sz="3200" dirty="0"/>
              <a:t>(7</a:t>
            </a:r>
            <a:r>
              <a:rPr lang="ko-KR" altLang="en-US" sz="3200" dirty="0"/>
              <a:t>월 예정</a:t>
            </a:r>
            <a:r>
              <a:rPr lang="en-US" altLang="ko-KR" sz="3200" dirty="0"/>
              <a:t>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ISO/IEC 5230</a:t>
            </a:r>
            <a:r>
              <a:rPr lang="ko-KR" altLang="en-US" sz="2000" dirty="0"/>
              <a:t>에 적합한 프로그램을 구축하기 위해 </a:t>
            </a:r>
            <a:r>
              <a:rPr lang="en-US" altLang="ko-KR" sz="2000" dirty="0"/>
              <a:t>Community </a:t>
            </a:r>
            <a:r>
              <a:rPr lang="ko-KR" altLang="en-US" sz="2000" dirty="0"/>
              <a:t>차원의 협업 추구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메일링리스트로 소통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 err="1"/>
              <a:t>korea-sg-conformance@lists.openchainproject.org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 err="1"/>
              <a:t>비정기</a:t>
            </a:r>
            <a:r>
              <a:rPr lang="ko-KR" altLang="en-US" sz="2000" dirty="0"/>
              <a:t> 미팅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멤버 요청 시 미팅 소집</a:t>
            </a:r>
            <a:r>
              <a:rPr lang="en-US" altLang="ko-KR" sz="1600" dirty="0"/>
              <a:t> (2022</a:t>
            </a:r>
            <a:r>
              <a:rPr lang="ko-KR" altLang="en-US" sz="1600" dirty="0"/>
              <a:t>년 </a:t>
            </a:r>
            <a:r>
              <a:rPr lang="en-US" altLang="ko-KR" sz="1600" dirty="0"/>
              <a:t>7</a:t>
            </a:r>
            <a:r>
              <a:rPr lang="ko-KR" altLang="en-US" sz="1600" dirty="0"/>
              <a:t>월 미팅 예정</a:t>
            </a:r>
            <a:r>
              <a:rPr lang="en-US" altLang="ko-KR" sz="1600" dirty="0"/>
              <a:t>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1-2</a:t>
            </a:r>
            <a:r>
              <a:rPr lang="ko-KR" altLang="en-US" sz="1600" dirty="0"/>
              <a:t>시간 가량 온</a:t>
            </a:r>
            <a:r>
              <a:rPr lang="en-US" altLang="ko-KR" sz="1600" dirty="0"/>
              <a:t>/</a:t>
            </a:r>
            <a:r>
              <a:rPr lang="ko-KR" altLang="en-US" sz="1600" dirty="0"/>
              <a:t>오프라인 미팅</a:t>
            </a: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질의응답 형태의 이슈 논의 </a:t>
            </a:r>
            <a:r>
              <a:rPr lang="en-US" altLang="ko-KR" sz="1600" dirty="0"/>
              <a:t>&amp;</a:t>
            </a:r>
            <a:r>
              <a:rPr lang="ko-KR" altLang="en-US" sz="1600" dirty="0"/>
              <a:t> 협업 진행</a:t>
            </a:r>
            <a:endParaRPr lang="en-US" altLang="ko-KR" sz="16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멤버 구성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SK</a:t>
            </a:r>
            <a:r>
              <a:rPr lang="ko-KR" altLang="en-US" sz="1600" dirty="0"/>
              <a:t>텔레콤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LG</a:t>
            </a:r>
            <a:r>
              <a:rPr lang="ko-KR" altLang="en-US" sz="1600" dirty="0"/>
              <a:t>전자</a:t>
            </a:r>
            <a:r>
              <a:rPr lang="en-US" altLang="ko-KR" sz="1600" dirty="0"/>
              <a:t>,</a:t>
            </a:r>
            <a:r>
              <a:rPr lang="ko-KR" altLang="en-US" sz="1600" dirty="0"/>
              <a:t> 카카오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현대오토에버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…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16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가입 문의 </a:t>
            </a:r>
            <a:r>
              <a:rPr lang="en-US" altLang="ko-KR" sz="2000" dirty="0"/>
              <a:t>:</a:t>
            </a:r>
            <a:r>
              <a:rPr lang="ko-KR" altLang="en-US" sz="2000" dirty="0"/>
              <a:t> 장학성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haksung@sk.com</a:t>
            </a:r>
            <a:r>
              <a:rPr lang="en-US" altLang="ko-KR" sz="2000" dirty="0"/>
              <a:t>) </a:t>
            </a:r>
            <a:br>
              <a:rPr lang="en-US" altLang="ko-KR" sz="2000" dirty="0"/>
            </a:b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090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FCC1-C6E8-FE48-9312-F7DE6985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주요 소식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1E29D-16A9-A247-99AA-5EC482384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OpenChain Korea Work Group</a:t>
            </a:r>
          </a:p>
        </p:txBody>
      </p:sp>
    </p:spTree>
    <p:extLst>
      <p:ext uri="{BB962C8B-B14F-4D97-AF65-F5344CB8AC3E}">
        <p14:creationId xmlns:p14="http://schemas.microsoft.com/office/powerpoint/2010/main" val="64862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OpenChain</a:t>
            </a:r>
            <a:r>
              <a:rPr lang="en-US" sz="3200" dirty="0"/>
              <a:t> Goods </a:t>
            </a:r>
            <a:r>
              <a:rPr lang="ko-KR" altLang="en-US" sz="3200" dirty="0"/>
              <a:t>제작 </a:t>
            </a:r>
            <a:r>
              <a:rPr lang="en-US" altLang="ko-KR" sz="3200" dirty="0"/>
              <a:t>(Global community)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Designed by </a:t>
            </a:r>
            <a:r>
              <a:rPr lang="en-US" altLang="ko-KR" sz="2000" dirty="0" err="1"/>
              <a:t>Soim</a:t>
            </a: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F667C-A0CB-2D15-CB6A-E705C0C0C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730264"/>
            <a:ext cx="5077012" cy="12692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E442AA-EF6B-8067-81D1-7A9A7F204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985" y="1203368"/>
            <a:ext cx="6748556" cy="1728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D2CE5-4380-FB7E-7E9E-8EFF3405B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59" y="4260771"/>
            <a:ext cx="6748556" cy="173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B7C0A-A0FF-A85B-B148-27D853B64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494" y="2975410"/>
            <a:ext cx="6463426" cy="17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OpenChain</a:t>
            </a:r>
            <a:r>
              <a:rPr lang="en-US" sz="3200" dirty="0"/>
              <a:t> Korea Work Group Charter </a:t>
            </a:r>
            <a:r>
              <a:rPr lang="ko-KR" altLang="en-US" sz="3200" dirty="0"/>
              <a:t>확정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1192838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400" dirty="0">
                <a:hlinkClick r:id="rId3"/>
              </a:rPr>
              <a:t>https://openchain-project.github.io/OpenChain-KWG/about/charter/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400" dirty="0"/>
              <a:t>주요 내용</a:t>
            </a:r>
            <a:endParaRPr lang="en-US" altLang="ko-KR" sz="24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Membership</a:t>
            </a:r>
          </a:p>
          <a:p>
            <a:pPr marL="1143000" lvl="2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Member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기업</a:t>
            </a:r>
            <a:r>
              <a:rPr lang="en-US" altLang="ko-KR" sz="1600" dirty="0"/>
              <a:t>/</a:t>
            </a:r>
            <a:r>
              <a:rPr lang="ko-KR" altLang="en-US" sz="1600" dirty="0"/>
              <a:t>기관 담당자에 한해 참여 가능</a:t>
            </a:r>
            <a:endParaRPr lang="en-US" altLang="ko-KR" sz="1600" dirty="0"/>
          </a:p>
          <a:p>
            <a:pPr marL="1143000" lvl="2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>
                <a:highlight>
                  <a:srgbClr val="FFFF00"/>
                </a:highlight>
              </a:rPr>
              <a:t>Subgroup Member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기업</a:t>
            </a:r>
            <a:r>
              <a:rPr lang="en-US" altLang="ko-KR" sz="1600" dirty="0"/>
              <a:t>/</a:t>
            </a:r>
            <a:r>
              <a:rPr lang="ko-KR" altLang="en-US" sz="1600" dirty="0"/>
              <a:t>기관 담당자가 아니어도 누구나 참여 가능</a:t>
            </a: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Organization</a:t>
            </a:r>
          </a:p>
          <a:p>
            <a:pPr marL="1143000" lvl="2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>
                <a:highlight>
                  <a:srgbClr val="FFFF00"/>
                </a:highlight>
              </a:rPr>
              <a:t>운영위원회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Group</a:t>
            </a:r>
            <a:r>
              <a:rPr lang="ko-KR" altLang="en-US" sz="1600" dirty="0"/>
              <a:t>을 운영하는 운영진 역할 </a:t>
            </a:r>
            <a:r>
              <a:rPr lang="en-US" altLang="ko-KR" sz="1600" dirty="0"/>
              <a:t>–</a:t>
            </a:r>
            <a:r>
              <a:rPr lang="ko-KR" altLang="en-US" sz="1600" dirty="0"/>
              <a:t> 기존 </a:t>
            </a:r>
            <a:r>
              <a:rPr lang="en-US" altLang="ko-KR" sz="1600" dirty="0"/>
              <a:t>Planning Group </a:t>
            </a:r>
            <a:r>
              <a:rPr lang="ko-KR" altLang="en-US" sz="1600" dirty="0"/>
              <a:t>대체 </a:t>
            </a:r>
            <a:r>
              <a:rPr lang="en-US" altLang="ko-KR" sz="1600" dirty="0"/>
              <a:t>(7</a:t>
            </a:r>
            <a:r>
              <a:rPr lang="ko-KR" altLang="en-US" sz="1600" dirty="0"/>
              <a:t>명</a:t>
            </a:r>
            <a:r>
              <a:rPr lang="en-US" altLang="ko-KR" sz="1600" dirty="0"/>
              <a:t>)</a:t>
            </a:r>
          </a:p>
          <a:p>
            <a:pPr marL="1143000" lvl="2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Subgroup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선거</a:t>
            </a:r>
            <a:endParaRPr lang="en-US" altLang="ko-KR" sz="2000" dirty="0"/>
          </a:p>
          <a:p>
            <a:pPr marL="1143000" lvl="2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운영위원회 선출</a:t>
            </a:r>
            <a:endParaRPr lang="en-US" altLang="ko-KR" sz="16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442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11545</TotalTime>
  <Words>395</Words>
  <Application>Microsoft Macintosh PowerPoint</Application>
  <PresentationFormat>Widescreen</PresentationFormat>
  <Paragraphs>81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2022년 2분기 Update</vt:lpstr>
      <vt:lpstr>신규 멤버 소개</vt:lpstr>
      <vt:lpstr>주요 행사</vt:lpstr>
      <vt:lpstr>Planning Group (운영진) 2분기 모임 (5/20)</vt:lpstr>
      <vt:lpstr>Tooling 그룹 모임</vt:lpstr>
      <vt:lpstr>Conformance Group 모임 (7월 예정)</vt:lpstr>
      <vt:lpstr>주요 소식</vt:lpstr>
      <vt:lpstr>OpenChain Goods 제작 (Global community)</vt:lpstr>
      <vt:lpstr>OpenChain Korea Work Group Charter 확정</vt:lpstr>
      <vt:lpstr>운영위원회 선출</vt:lpstr>
      <vt:lpstr>운영위원회 역할 및 구성</vt:lpstr>
      <vt:lpstr>기존 Planning Group 현황</vt:lpstr>
      <vt:lpstr>운영위원회 조직 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111</cp:revision>
  <dcterms:modified xsi:type="dcterms:W3CDTF">2022-06-21T00:47:31Z</dcterms:modified>
</cp:coreProperties>
</file>